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6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72A51-1B2E-B043-9A83-00BDF787500D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A844B-B720-5F46-98BA-61A257929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6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844B-B720-5F46-98BA-61A2579296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1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844B-B720-5F46-98BA-61A2579296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7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19597"/>
      </p:ext>
    </p:extLst>
  </p:cSld>
  <p:clrMapOvr>
    <a:masterClrMapping/>
  </p:clrMapOvr>
  <p:transition spd="slow" advClick="0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25738"/>
      </p:ext>
    </p:extLst>
  </p:cSld>
  <p:clrMapOvr>
    <a:masterClrMapping/>
  </p:clrMapOvr>
  <p:transition spd="slow"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25660"/>
      </p:ext>
    </p:extLst>
  </p:cSld>
  <p:clrMapOvr>
    <a:masterClrMapping/>
  </p:clrMapOvr>
  <p:transition spd="slow"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03631"/>
      </p:ext>
    </p:extLst>
  </p:cSld>
  <p:clrMapOvr>
    <a:masterClrMapping/>
  </p:clrMapOvr>
  <p:transition spd="slow"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26158"/>
      </p:ext>
    </p:extLst>
  </p:cSld>
  <p:clrMapOvr>
    <a:masterClrMapping/>
  </p:clrMapOvr>
  <p:transition spd="slow"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84497"/>
      </p:ext>
    </p:extLst>
  </p:cSld>
  <p:clrMapOvr>
    <a:masterClrMapping/>
  </p:clrMapOvr>
  <p:transition spd="slow"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6176"/>
      </p:ext>
    </p:extLst>
  </p:cSld>
  <p:clrMapOvr>
    <a:masterClrMapping/>
  </p:clrMapOvr>
  <p:transition spd="slow"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95062"/>
      </p:ext>
    </p:extLst>
  </p:cSld>
  <p:clrMapOvr>
    <a:masterClrMapping/>
  </p:clrMapOvr>
  <p:transition spd="slow"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0112"/>
      </p:ext>
    </p:extLst>
  </p:cSld>
  <p:clrMapOvr>
    <a:masterClrMapping/>
  </p:clrMapOvr>
  <p:transition spd="slow"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8370"/>
      </p:ext>
    </p:extLst>
  </p:cSld>
  <p:clrMapOvr>
    <a:masterClrMapping/>
  </p:clrMapOvr>
  <p:transition spd="slow"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9684"/>
      </p:ext>
    </p:extLst>
  </p:cSld>
  <p:clrMapOvr>
    <a:masterClrMapping/>
  </p:clrMapOvr>
  <p:transition spd="slow"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5" r:id="rId6"/>
    <p:sldLayoutId id="2147483770" r:id="rId7"/>
    <p:sldLayoutId id="2147483771" r:id="rId8"/>
    <p:sldLayoutId id="2147483772" r:id="rId9"/>
    <p:sldLayoutId id="2147483774" r:id="rId10"/>
    <p:sldLayoutId id="2147483773" r:id="rId11"/>
  </p:sldLayoutIdLst>
  <p:transition spd="slow" advClick="0" advTm="7000">
    <p:wip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igital rendering of a coloured world map">
            <a:extLst>
              <a:ext uri="{FF2B5EF4-FFF2-40B4-BE49-F238E27FC236}">
                <a16:creationId xmlns:a16="http://schemas.microsoft.com/office/drawing/2014/main" id="{B4233BB4-2513-E744-2B62-52919D71E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t="13547" b="13547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3B35B-96D4-1663-448B-CD4415249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6747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000">
                <a:solidFill>
                  <a:schemeClr val="bg1"/>
                </a:solidFill>
              </a:rPr>
              <a:t>Duke of Edinbrough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41198-0579-7433-C5EC-8AA433BDA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7080"/>
            <a:ext cx="9144000" cy="11973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5555"/>
      </p:ext>
    </p:extLst>
  </p:cSld>
  <p:clrMapOvr>
    <a:masterClrMapping/>
  </p:clrMapOvr>
  <p:transition spd="slow" advClick="0" advTm="7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next to a metal fence&#10;&#10;Description automatically generated">
            <a:extLst>
              <a:ext uri="{FF2B5EF4-FFF2-40B4-BE49-F238E27FC236}">
                <a16:creationId xmlns:a16="http://schemas.microsoft.com/office/drawing/2014/main" id="{0B31C108-2C47-3030-1117-DA51776F2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67" r="1" b="12456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7" name="Picture 6" descr="A group of people setting up a tent&#10;&#10;Description automatically generated">
            <a:extLst>
              <a:ext uri="{FF2B5EF4-FFF2-40B4-BE49-F238E27FC236}">
                <a16:creationId xmlns:a16="http://schemas.microsoft.com/office/drawing/2014/main" id="{4225EAE0-1CCC-370D-548F-DD8DA6F92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76" r="3" b="20193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5" name="Picture 4" descr="A group of people standing in front of a light&#10;&#10;Description automatically generated">
            <a:extLst>
              <a:ext uri="{FF2B5EF4-FFF2-40B4-BE49-F238E27FC236}">
                <a16:creationId xmlns:a16="http://schemas.microsoft.com/office/drawing/2014/main" id="{AEC37860-1C4B-B5DC-4871-2FA207123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4165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93258"/>
      </p:ext>
    </p:extLst>
  </p:cSld>
  <p:clrMapOvr>
    <a:masterClrMapping/>
  </p:clrMapOvr>
  <p:transition spd="slow" advClick="0" advTm="7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4CFB8D-E4D5-6846-B621-CA02385F9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13" r="1" b="20733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7" name="Picture 6" descr="A green field with a building in the background&#10;&#10;Description automatically generated">
            <a:extLst>
              <a:ext uri="{FF2B5EF4-FFF2-40B4-BE49-F238E27FC236}">
                <a16:creationId xmlns:a16="http://schemas.microsoft.com/office/drawing/2014/main" id="{8ADA9BE3-79BC-6555-8CA2-C1BE63F02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9" r="-2" b="-2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group of people standing on a dirt road&#10;&#10;Description automatically generated">
            <a:extLst>
              <a:ext uri="{FF2B5EF4-FFF2-40B4-BE49-F238E27FC236}">
                <a16:creationId xmlns:a16="http://schemas.microsoft.com/office/drawing/2014/main" id="{3C9A5A63-4084-0CCC-08A8-28089C422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6" r="10832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FCA7B8AE-CC10-2CDC-1294-72FB2B175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04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F6939381-2D0C-2A16-3884-6E8A35CEC4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12" r="41138" b="1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892761"/>
      </p:ext>
    </p:extLst>
  </p:cSld>
  <p:clrMapOvr>
    <a:masterClrMapping/>
  </p:clrMapOvr>
  <p:transition spd="slow" advClick="0" advTm="7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alking up a hill with a group of people&#10;&#10;Description automatically generated">
            <a:extLst>
              <a:ext uri="{FF2B5EF4-FFF2-40B4-BE49-F238E27FC236}">
                <a16:creationId xmlns:a16="http://schemas.microsoft.com/office/drawing/2014/main" id="{66AAC1A4-2AC2-E394-E844-D56A7488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34" r="-3" b="11070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731A2-7DD1-EFC9-B57F-2BCDAC1FB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02" r="-1" b="10583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9" name="Picture 8" descr="A group of people with backpacks&#10;&#10;Description automatically generated">
            <a:extLst>
              <a:ext uri="{FF2B5EF4-FFF2-40B4-BE49-F238E27FC236}">
                <a16:creationId xmlns:a16="http://schemas.microsoft.com/office/drawing/2014/main" id="{1B07984F-0C3A-2236-ED6D-F5E8A33A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1" r="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6" descr="A group of people with backpacks in a field&#10;&#10;Description automatically generated">
            <a:extLst>
              <a:ext uri="{FF2B5EF4-FFF2-40B4-BE49-F238E27FC236}">
                <a16:creationId xmlns:a16="http://schemas.microsoft.com/office/drawing/2014/main" id="{18E6804A-84FC-6CD9-AB89-3E65A3796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07" r="-3" b="5698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Picture 12" descr="A group of people hiking on a trail&#10;&#10;Description automatically generated">
            <a:extLst>
              <a:ext uri="{FF2B5EF4-FFF2-40B4-BE49-F238E27FC236}">
                <a16:creationId xmlns:a16="http://schemas.microsoft.com/office/drawing/2014/main" id="{F271B352-40F5-3807-8909-282B3604DD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0" r="4891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 descr="A group of people hiking in a field&#10;&#10;Description automatically generated">
            <a:extLst>
              <a:ext uri="{FF2B5EF4-FFF2-40B4-BE49-F238E27FC236}">
                <a16:creationId xmlns:a16="http://schemas.microsoft.com/office/drawing/2014/main" id="{66401EBE-C2CC-31E5-7FCF-D44DF328F6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082" r="2" b="23250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1973"/>
      </p:ext>
    </p:extLst>
  </p:cSld>
  <p:clrMapOvr>
    <a:masterClrMapping/>
  </p:clrMapOvr>
  <p:transition spd="slow" advClick="0" advTm="7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2024-04-17-11-20-10" descr="A group of people walking on a road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832CB54C-3D5B-2220-0887-34EE28F8F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092" y="1123527"/>
            <a:ext cx="2590198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-2024-04-17-11-20-10 2" descr="A group of people with backpack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B1A3AC9-1869-C865-6867-3B80540015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4249" y="1123527"/>
            <a:ext cx="2590198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-2024-04-17-11-20-13" descr="A group of people walking on a path with a building in the background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AA99E3C-24D8-4B72-AA33-8B8C179E0A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5797" y="1123528"/>
            <a:ext cx="259019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239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outside by tents&#10;&#10;Description automatically generated">
            <a:extLst>
              <a:ext uri="{FF2B5EF4-FFF2-40B4-BE49-F238E27FC236}">
                <a16:creationId xmlns:a16="http://schemas.microsoft.com/office/drawing/2014/main" id="{617FD21F-9E86-EF5C-BBD9-1FB68C593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9" r="18302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9" name="Picture 8" descr="A group of people in a field&#10;&#10;Description automatically generated">
            <a:extLst>
              <a:ext uri="{FF2B5EF4-FFF2-40B4-BE49-F238E27FC236}">
                <a16:creationId xmlns:a16="http://schemas.microsoft.com/office/drawing/2014/main" id="{741BF8E7-9A77-B802-96C5-8A017E337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6" r="20934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Picture 2" descr="Two people standing together in front of a metal structure&#10;&#10;Description automatically generated">
            <a:extLst>
              <a:ext uri="{FF2B5EF4-FFF2-40B4-BE49-F238E27FC236}">
                <a16:creationId xmlns:a16="http://schemas.microsoft.com/office/drawing/2014/main" id="{9052FC7A-6023-A28B-8384-F8CAC5A7E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0" r="5302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Picture 6" descr="A group of people hiking in the woods&#10;&#10;Description automatically generated">
            <a:extLst>
              <a:ext uri="{FF2B5EF4-FFF2-40B4-BE49-F238E27FC236}">
                <a16:creationId xmlns:a16="http://schemas.microsoft.com/office/drawing/2014/main" id="{53554BCA-E2F7-6BF6-79A6-6E812F6079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975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6231"/>
      </p:ext>
    </p:extLst>
  </p:cSld>
  <p:clrMapOvr>
    <a:masterClrMapping/>
  </p:clrMapOvr>
  <p:transition spd="slow" advClick="0" advTm="7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C21BD7-702D-CE96-89E7-886ECE5E4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35" r="-2" b="-2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13" name="Picture 12" descr="A child sitting on the ground holding a bottle&#10;&#10;Description automatically generated">
            <a:extLst>
              <a:ext uri="{FF2B5EF4-FFF2-40B4-BE49-F238E27FC236}">
                <a16:creationId xmlns:a16="http://schemas.microsoft.com/office/drawing/2014/main" id="{F0B8320B-BD87-7D0D-A1AC-5FD25B558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5446"/>
          <a:stretch/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3" name="Picture 2" descr="Two men sitting in a tent&#10;&#10;Description automatically generated">
            <a:extLst>
              <a:ext uri="{FF2B5EF4-FFF2-40B4-BE49-F238E27FC236}">
                <a16:creationId xmlns:a16="http://schemas.microsoft.com/office/drawing/2014/main" id="{C707474B-9CDB-028A-AAAB-7A6A0546A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6300"/>
          <a:stretch/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11" name="Picture 10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1446F44A-EB32-7E3E-45FA-C4A564FB7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593" r="-2" b="9183"/>
          <a:stretch/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5" name="Picture 4" descr="A child squatting down to bowl of food&#10;&#10;Description automatically generated">
            <a:extLst>
              <a:ext uri="{FF2B5EF4-FFF2-40B4-BE49-F238E27FC236}">
                <a16:creationId xmlns:a16="http://schemas.microsoft.com/office/drawing/2014/main" id="{E89423A4-CDF2-15C4-5E75-F27A7E797C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16" r="2" b="21963"/>
          <a:stretch/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9" name="Picture 8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6FD431DC-8BEC-9BDD-2F61-E07868FC4E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1" r="6555" b="2"/>
          <a:stretch/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722"/>
      </p:ext>
    </p:extLst>
  </p:cSld>
  <p:clrMapOvr>
    <a:masterClrMapping/>
  </p:clrMapOvr>
  <p:transition spd="slow" advClick="0" advTm="7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group of people standing around a tent&#10;&#10;Description automatically generated">
            <a:extLst>
              <a:ext uri="{FF2B5EF4-FFF2-40B4-BE49-F238E27FC236}">
                <a16:creationId xmlns:a16="http://schemas.microsoft.com/office/drawing/2014/main" id="{BB1DF1AF-303F-4F40-7B35-35E0278A2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5" r="-2" b="17133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F58727A4-68B7-18ED-85FD-5C2E0807B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3" r="1" b="14467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Picture 2" descr="A group of people outside&#10;&#10;Description automatically generated">
            <a:extLst>
              <a:ext uri="{FF2B5EF4-FFF2-40B4-BE49-F238E27FC236}">
                <a16:creationId xmlns:a16="http://schemas.microsoft.com/office/drawing/2014/main" id="{A2B258FC-9805-5F1D-BC20-99F7BD23B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5" r="16563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Picture 8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AF7AF0D4-02C3-7E6E-8A12-A2215B417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80" r="-2" b="-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44154"/>
      </p:ext>
    </p:extLst>
  </p:cSld>
  <p:clrMapOvr>
    <a:masterClrMapping/>
  </p:clrMapOvr>
  <p:transition spd="slow" advClick="0" advTm="7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705E2BE-5F47-4B94-B624-7B4D14049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alking through a metal gate&#10;&#10;Description automatically generated">
            <a:extLst>
              <a:ext uri="{FF2B5EF4-FFF2-40B4-BE49-F238E27FC236}">
                <a16:creationId xmlns:a16="http://schemas.microsoft.com/office/drawing/2014/main" id="{ABC068E4-A276-78A0-F2EE-DB98EFBFB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81" r="1" b="23375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F27AA3-A533-2EB6-22CE-2BCC8A569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7" r="2" b="15579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5" name="Picture 4" descr="A group of people standing on a path&#10;&#10;Description automatically generated">
            <a:extLst>
              <a:ext uri="{FF2B5EF4-FFF2-40B4-BE49-F238E27FC236}">
                <a16:creationId xmlns:a16="http://schemas.microsoft.com/office/drawing/2014/main" id="{675B018F-3044-7BAD-7B8C-78C526A7B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51" r="-3" b="4861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11" name="Picture 10" descr="A person bending over a barbecue&#10;&#10;Description automatically generated">
            <a:extLst>
              <a:ext uri="{FF2B5EF4-FFF2-40B4-BE49-F238E27FC236}">
                <a16:creationId xmlns:a16="http://schemas.microsoft.com/office/drawing/2014/main" id="{835F8E73-334A-B2FB-E7ED-F6B4E589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25" r="2" b="39354"/>
          <a:stretch/>
        </p:blipFill>
        <p:spPr>
          <a:xfrm>
            <a:off x="320044" y="4540159"/>
            <a:ext cx="2249424" cy="1760648"/>
          </a:xfrm>
          <a:prstGeom prst="rect">
            <a:avLst/>
          </a:prstGeom>
        </p:spPr>
      </p:pic>
      <p:pic>
        <p:nvPicPr>
          <p:cNvPr id="9" name="Picture 8" descr="A group of people with flashlights&#10;&#10;Description automatically generated">
            <a:extLst>
              <a:ext uri="{FF2B5EF4-FFF2-40B4-BE49-F238E27FC236}">
                <a16:creationId xmlns:a16="http://schemas.microsoft.com/office/drawing/2014/main" id="{FA3DBB4A-2972-13AC-5A85-3B4B7C44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18513"/>
          <a:stretch/>
        </p:blipFill>
        <p:spPr>
          <a:xfrm>
            <a:off x="2645048" y="4540159"/>
            <a:ext cx="4572626" cy="1760642"/>
          </a:xfrm>
          <a:prstGeom prst="rect">
            <a:avLst/>
          </a:prstGeom>
        </p:spPr>
      </p:pic>
      <p:pic>
        <p:nvPicPr>
          <p:cNvPr id="3" name="Picture 2" descr="A person standing next to a tent&#10;&#10;Description automatically generated">
            <a:extLst>
              <a:ext uri="{FF2B5EF4-FFF2-40B4-BE49-F238E27FC236}">
                <a16:creationId xmlns:a16="http://schemas.microsoft.com/office/drawing/2014/main" id="{F1402A5D-C2CF-801C-12E4-A696ED0466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2" r="29520" b="-1"/>
          <a:stretch/>
        </p:blipFill>
        <p:spPr>
          <a:xfrm>
            <a:off x="7287920" y="2417447"/>
            <a:ext cx="4572626" cy="3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3022"/>
      </p:ext>
    </p:extLst>
  </p:cSld>
  <p:clrMapOvr>
    <a:masterClrMapping/>
  </p:clrMapOvr>
  <p:transition spd="slow" advClick="0" advTm="7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4B37C94B-924F-A5F7-3996-A73CAC9FE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6" b="-1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11" name="Picture 10" descr="A group of people leaning on a fence&#10;&#10;Description automatically generated">
            <a:extLst>
              <a:ext uri="{FF2B5EF4-FFF2-40B4-BE49-F238E27FC236}">
                <a16:creationId xmlns:a16="http://schemas.microsoft.com/office/drawing/2014/main" id="{720100ED-11E6-FEBA-EC2B-A872D71C7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6" r="2623" b="3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7" name="Picture 6" descr="A person squatting on a gravel surface&#10;&#10;Description automatically generated">
            <a:extLst>
              <a:ext uri="{FF2B5EF4-FFF2-40B4-BE49-F238E27FC236}">
                <a16:creationId xmlns:a16="http://schemas.microsoft.com/office/drawing/2014/main" id="{51E52EE3-3D0C-981B-F51B-6DB9CB860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36" r="-2" b="43460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5" name="Picture 4" descr="A group of people holding a tent&#10;&#10;Description automatically generated">
            <a:extLst>
              <a:ext uri="{FF2B5EF4-FFF2-40B4-BE49-F238E27FC236}">
                <a16:creationId xmlns:a16="http://schemas.microsoft.com/office/drawing/2014/main" id="{2FD7D5F3-AE00-4050-0701-F2741119C8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" b="8928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13" name="Picture 12" descr="A group of people around a chessboard&#10;&#10;Description automatically generated">
            <a:extLst>
              <a:ext uri="{FF2B5EF4-FFF2-40B4-BE49-F238E27FC236}">
                <a16:creationId xmlns:a16="http://schemas.microsoft.com/office/drawing/2014/main" id="{42F2842C-B7C3-F8CD-C418-448FE61E46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4" r="11860" b="2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9" name="Picture 8" descr="A group of people standing next to a tent&#10;&#10;Description automatically generated">
            <a:extLst>
              <a:ext uri="{FF2B5EF4-FFF2-40B4-BE49-F238E27FC236}">
                <a16:creationId xmlns:a16="http://schemas.microsoft.com/office/drawing/2014/main" id="{08246149-4CBD-3FC4-6063-027F22514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51" r="3336" b="2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79296"/>
      </p:ext>
    </p:extLst>
  </p:cSld>
  <p:clrMapOvr>
    <a:masterClrMapping/>
  </p:clrMapOvr>
  <p:transition spd="slow" advClick="0" advTm="7000">
    <p:wipe/>
  </p:transition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</Words>
  <Application>Microsoft Macintosh PowerPoint</Application>
  <PresentationFormat>Widescreen</PresentationFormat>
  <Paragraphs>4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Modern Love</vt:lpstr>
      <vt:lpstr>The Hand</vt:lpstr>
      <vt:lpstr>SketchyVTI</vt:lpstr>
      <vt:lpstr>Duke of Edinbrough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Duke of Edinbrough </dc:title>
  <dc:creator>sue madsen</dc:creator>
  <cp:lastModifiedBy>sue madsen</cp:lastModifiedBy>
  <cp:revision>1</cp:revision>
  <dcterms:created xsi:type="dcterms:W3CDTF">2024-04-26T06:55:03Z</dcterms:created>
  <dcterms:modified xsi:type="dcterms:W3CDTF">2024-04-26T07:47:50Z</dcterms:modified>
</cp:coreProperties>
</file>